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3"/>
  </p:notesMasterIdLst>
  <p:sldIdLst>
    <p:sldId id="262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1456"/>
  </p:normalViewPr>
  <p:slideViewPr>
    <p:cSldViewPr snapToGrid="0" snapToObjects="1">
      <p:cViewPr varScale="1">
        <p:scale>
          <a:sx n="106" d="100"/>
          <a:sy n="106" d="100"/>
        </p:scale>
        <p:origin x="20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328BA-94C8-F841-AAE4-21E3CBF16F76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B373B-2658-8144-9CE3-06C03918D4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858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B373B-2658-8144-9CE3-06C03918D41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228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41B1-125E-9D4A-B637-4EA922851B1B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6628-1B9A-6840-A128-F4EAB49A8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788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41B1-125E-9D4A-B637-4EA922851B1B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6628-1B9A-6840-A128-F4EAB49A8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15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41B1-125E-9D4A-B637-4EA922851B1B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6628-1B9A-6840-A128-F4EAB49A8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55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41B1-125E-9D4A-B637-4EA922851B1B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6628-1B9A-6840-A128-F4EAB49A8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88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41B1-125E-9D4A-B637-4EA922851B1B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6628-1B9A-6840-A128-F4EAB49A8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32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41B1-125E-9D4A-B637-4EA922851B1B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6628-1B9A-6840-A128-F4EAB49A8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695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41B1-125E-9D4A-B637-4EA922851B1B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6628-1B9A-6840-A128-F4EAB49A8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72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41B1-125E-9D4A-B637-4EA922851B1B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6628-1B9A-6840-A128-F4EAB49A8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41B1-125E-9D4A-B637-4EA922851B1B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6628-1B9A-6840-A128-F4EAB49A8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="" xmlns:a16="http://schemas.microsoft.com/office/drawing/2014/main" id="{5DDEC661-3A4F-A848-9334-E9B2B143AC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7692" y="6564168"/>
            <a:ext cx="1410892" cy="160785"/>
          </a:xfrm>
          <a:prstGeom prst="rect">
            <a:avLst/>
          </a:prstGeom>
        </p:spPr>
      </p:pic>
      <p:pic>
        <p:nvPicPr>
          <p:cNvPr id="9" name="図 8" descr="図形&#10;&#10;中程度の精度で自動的に生成された説明">
            <a:extLst>
              <a:ext uri="{FF2B5EF4-FFF2-40B4-BE49-F238E27FC236}">
                <a16:creationId xmlns="" xmlns:a16="http://schemas.microsoft.com/office/drawing/2014/main" id="{75B4D168-6363-F54D-93E6-03E34104B3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247" y="121264"/>
            <a:ext cx="1846726" cy="44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1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41B1-125E-9D4A-B637-4EA922851B1B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6628-1B9A-6840-A128-F4EAB49A8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847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41B1-125E-9D4A-B637-4EA922851B1B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6628-1B9A-6840-A128-F4EAB49A8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22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A41B1-125E-9D4A-B637-4EA922851B1B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96628-1B9A-6840-A128-F4EAB49A8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45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18" Type="http://schemas.openxmlformats.org/officeDocument/2006/relationships/image" Target="../media/image18.jpg"/><Relationship Id="rId26" Type="http://schemas.openxmlformats.org/officeDocument/2006/relationships/image" Target="../media/image26.jpg"/><Relationship Id="rId39" Type="http://schemas.openxmlformats.org/officeDocument/2006/relationships/image" Target="../media/image39.jpg"/><Relationship Id="rId3" Type="http://schemas.openxmlformats.org/officeDocument/2006/relationships/image" Target="../media/image3.jpg"/><Relationship Id="rId21" Type="http://schemas.openxmlformats.org/officeDocument/2006/relationships/image" Target="../media/image21.jpg"/><Relationship Id="rId34" Type="http://schemas.openxmlformats.org/officeDocument/2006/relationships/image" Target="../media/image34.jpg"/><Relationship Id="rId42" Type="http://schemas.openxmlformats.org/officeDocument/2006/relationships/image" Target="../media/image42.jpg"/><Relationship Id="rId47" Type="http://schemas.openxmlformats.org/officeDocument/2006/relationships/image" Target="../media/image47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5" Type="http://schemas.openxmlformats.org/officeDocument/2006/relationships/image" Target="../media/image25.jpg"/><Relationship Id="rId33" Type="http://schemas.openxmlformats.org/officeDocument/2006/relationships/image" Target="../media/image33.jpg"/><Relationship Id="rId38" Type="http://schemas.openxmlformats.org/officeDocument/2006/relationships/image" Target="../media/image38.jpg"/><Relationship Id="rId46" Type="http://schemas.openxmlformats.org/officeDocument/2006/relationships/image" Target="../media/image46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g"/><Relationship Id="rId20" Type="http://schemas.openxmlformats.org/officeDocument/2006/relationships/image" Target="../media/image20.jpg"/><Relationship Id="rId29" Type="http://schemas.openxmlformats.org/officeDocument/2006/relationships/image" Target="../media/image29.jpg"/><Relationship Id="rId41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24" Type="http://schemas.openxmlformats.org/officeDocument/2006/relationships/image" Target="../media/image24.jpg"/><Relationship Id="rId32" Type="http://schemas.openxmlformats.org/officeDocument/2006/relationships/image" Target="../media/image32.jpg"/><Relationship Id="rId37" Type="http://schemas.openxmlformats.org/officeDocument/2006/relationships/image" Target="../media/image37.jpg"/><Relationship Id="rId40" Type="http://schemas.openxmlformats.org/officeDocument/2006/relationships/image" Target="../media/image40.jpg"/><Relationship Id="rId45" Type="http://schemas.openxmlformats.org/officeDocument/2006/relationships/image" Target="../media/image45.jp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23" Type="http://schemas.openxmlformats.org/officeDocument/2006/relationships/image" Target="../media/image23.jpg"/><Relationship Id="rId28" Type="http://schemas.openxmlformats.org/officeDocument/2006/relationships/image" Target="../media/image28.jpg"/><Relationship Id="rId36" Type="http://schemas.openxmlformats.org/officeDocument/2006/relationships/image" Target="../media/image36.jpg"/><Relationship Id="rId10" Type="http://schemas.openxmlformats.org/officeDocument/2006/relationships/image" Target="../media/image10.jpg"/><Relationship Id="rId19" Type="http://schemas.openxmlformats.org/officeDocument/2006/relationships/image" Target="../media/image19.jpg"/><Relationship Id="rId31" Type="http://schemas.openxmlformats.org/officeDocument/2006/relationships/image" Target="../media/image31.jpg"/><Relationship Id="rId44" Type="http://schemas.openxmlformats.org/officeDocument/2006/relationships/image" Target="../media/image44.jp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Relationship Id="rId22" Type="http://schemas.openxmlformats.org/officeDocument/2006/relationships/image" Target="../media/image22.jpg"/><Relationship Id="rId27" Type="http://schemas.openxmlformats.org/officeDocument/2006/relationships/image" Target="../media/image27.jpg"/><Relationship Id="rId30" Type="http://schemas.openxmlformats.org/officeDocument/2006/relationships/image" Target="../media/image30.jpg"/><Relationship Id="rId35" Type="http://schemas.openxmlformats.org/officeDocument/2006/relationships/image" Target="../media/image35.jpg"/><Relationship Id="rId43" Type="http://schemas.openxmlformats.org/officeDocument/2006/relationships/image" Target="../media/image43.jpg"/><Relationship Id="rId48" Type="http://schemas.openxmlformats.org/officeDocument/2006/relationships/image" Target="../media/image4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図 320" descr="挿絵 が含まれている画像&#10;&#10;自動的に生成された説明">
            <a:extLst>
              <a:ext uri="{FF2B5EF4-FFF2-40B4-BE49-F238E27FC236}">
                <a16:creationId xmlns="" xmlns:a16="http://schemas.microsoft.com/office/drawing/2014/main" id="{EA883E77-9DB2-C84F-B64F-4008065F8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416" y="5290284"/>
            <a:ext cx="846906" cy="1148616"/>
          </a:xfrm>
          <a:prstGeom prst="rect">
            <a:avLst/>
          </a:prstGeom>
        </p:spPr>
      </p:pic>
      <p:pic>
        <p:nvPicPr>
          <p:cNvPr id="362" name="図 361" descr="ダイアグラム&#10;&#10;自動的に生成された説明">
            <a:extLst>
              <a:ext uri="{FF2B5EF4-FFF2-40B4-BE49-F238E27FC236}">
                <a16:creationId xmlns="" xmlns:a16="http://schemas.microsoft.com/office/drawing/2014/main" id="{EB96C057-7EFD-7745-B6AE-598A3768E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416" y="4148348"/>
            <a:ext cx="846906" cy="1148616"/>
          </a:xfrm>
          <a:prstGeom prst="rect">
            <a:avLst/>
          </a:prstGeom>
        </p:spPr>
      </p:pic>
      <p:pic>
        <p:nvPicPr>
          <p:cNvPr id="326" name="図 325" descr="ダイアグラム&#10;&#10;中程度の精度で自動的に生成された説明">
            <a:extLst>
              <a:ext uri="{FF2B5EF4-FFF2-40B4-BE49-F238E27FC236}">
                <a16:creationId xmlns="" xmlns:a16="http://schemas.microsoft.com/office/drawing/2014/main" id="{B0598312-6237-E842-90DC-AA3B9337D2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2416" y="3001817"/>
            <a:ext cx="846906" cy="1148616"/>
          </a:xfrm>
          <a:prstGeom prst="rect">
            <a:avLst/>
          </a:prstGeom>
        </p:spPr>
      </p:pic>
      <p:pic>
        <p:nvPicPr>
          <p:cNvPr id="351" name="図 350">
            <a:extLst>
              <a:ext uri="{FF2B5EF4-FFF2-40B4-BE49-F238E27FC236}">
                <a16:creationId xmlns="" xmlns:a16="http://schemas.microsoft.com/office/drawing/2014/main" id="{751F38BC-4ECA-C141-9D3A-654F88946E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2416" y="1857596"/>
            <a:ext cx="846906" cy="1148616"/>
          </a:xfrm>
          <a:prstGeom prst="rect">
            <a:avLst/>
          </a:prstGeom>
        </p:spPr>
      </p:pic>
      <p:pic>
        <p:nvPicPr>
          <p:cNvPr id="356" name="図 355">
            <a:extLst>
              <a:ext uri="{FF2B5EF4-FFF2-40B4-BE49-F238E27FC236}">
                <a16:creationId xmlns="" xmlns:a16="http://schemas.microsoft.com/office/drawing/2014/main" id="{F8D749AD-351A-BF45-A302-71CCACF2A0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2416" y="716580"/>
            <a:ext cx="846906" cy="1148616"/>
          </a:xfrm>
          <a:prstGeom prst="rect">
            <a:avLst/>
          </a:prstGeom>
        </p:spPr>
      </p:pic>
      <p:pic>
        <p:nvPicPr>
          <p:cNvPr id="334" name="図 333">
            <a:extLst>
              <a:ext uri="{FF2B5EF4-FFF2-40B4-BE49-F238E27FC236}">
                <a16:creationId xmlns="" xmlns:a16="http://schemas.microsoft.com/office/drawing/2014/main" id="{DC83992B-2795-CE49-98FF-4288FE67D9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6129" y="5290284"/>
            <a:ext cx="846906" cy="1148616"/>
          </a:xfrm>
          <a:prstGeom prst="rect">
            <a:avLst/>
          </a:prstGeom>
        </p:spPr>
      </p:pic>
      <p:pic>
        <p:nvPicPr>
          <p:cNvPr id="337" name="図 336" descr="絵と文字の加工写真&#10;&#10;低い精度で自動的に生成された説明">
            <a:extLst>
              <a:ext uri="{FF2B5EF4-FFF2-40B4-BE49-F238E27FC236}">
                <a16:creationId xmlns="" xmlns:a16="http://schemas.microsoft.com/office/drawing/2014/main" id="{CEF74DA4-8395-8841-ABA6-07FDFB059F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4051" y="5290284"/>
            <a:ext cx="846906" cy="1148616"/>
          </a:xfrm>
          <a:prstGeom prst="rect">
            <a:avLst/>
          </a:prstGeom>
        </p:spPr>
      </p:pic>
      <p:pic>
        <p:nvPicPr>
          <p:cNvPr id="347" name="図 346" descr="アイコン&#10;&#10;中程度の精度で自動的に生成された説明">
            <a:extLst>
              <a:ext uri="{FF2B5EF4-FFF2-40B4-BE49-F238E27FC236}">
                <a16:creationId xmlns="" xmlns:a16="http://schemas.microsoft.com/office/drawing/2014/main" id="{7D6C18DA-D68F-D54C-B791-18564D0BF2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9990" y="5290284"/>
            <a:ext cx="846906" cy="1148616"/>
          </a:xfrm>
          <a:prstGeom prst="rect">
            <a:avLst/>
          </a:prstGeom>
        </p:spPr>
      </p:pic>
      <p:pic>
        <p:nvPicPr>
          <p:cNvPr id="348" name="図 347" descr="テキスト が含まれている画像&#10;&#10;自動的に生成された説明">
            <a:extLst>
              <a:ext uri="{FF2B5EF4-FFF2-40B4-BE49-F238E27FC236}">
                <a16:creationId xmlns="" xmlns:a16="http://schemas.microsoft.com/office/drawing/2014/main" id="{4C4237A9-985A-4F46-854D-019E3B81C3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36155" y="5290284"/>
            <a:ext cx="846906" cy="1148616"/>
          </a:xfrm>
          <a:prstGeom prst="rect">
            <a:avLst/>
          </a:prstGeom>
        </p:spPr>
      </p:pic>
      <p:pic>
        <p:nvPicPr>
          <p:cNvPr id="359" name="図 358" descr="テキスト, シャツ が含まれている画像&#10;&#10;自動的に生成された説明">
            <a:extLst>
              <a:ext uri="{FF2B5EF4-FFF2-40B4-BE49-F238E27FC236}">
                <a16:creationId xmlns="" xmlns:a16="http://schemas.microsoft.com/office/drawing/2014/main" id="{BE953514-20A2-EC43-90A7-3F8FBB79A5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20414" y="5290284"/>
            <a:ext cx="846906" cy="1148616"/>
          </a:xfrm>
          <a:prstGeom prst="rect">
            <a:avLst/>
          </a:prstGeom>
        </p:spPr>
      </p:pic>
      <p:pic>
        <p:nvPicPr>
          <p:cNvPr id="360" name="図 359" descr="スポーツゲーム, スポーツ, テーブル が含まれている画像&#10;&#10;自動的に生成された説明">
            <a:extLst>
              <a:ext uri="{FF2B5EF4-FFF2-40B4-BE49-F238E27FC236}">
                <a16:creationId xmlns="" xmlns:a16="http://schemas.microsoft.com/office/drawing/2014/main" id="{421FEA5A-BC68-4946-8714-8B28F5E333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70189" y="5290284"/>
            <a:ext cx="846906" cy="1148616"/>
          </a:xfrm>
          <a:prstGeom prst="rect">
            <a:avLst/>
          </a:prstGeom>
        </p:spPr>
      </p:pic>
      <p:pic>
        <p:nvPicPr>
          <p:cNvPr id="366" name="図 365" descr="ダイアグラム, 設計図&#10;&#10;自動的に生成された説明">
            <a:extLst>
              <a:ext uri="{FF2B5EF4-FFF2-40B4-BE49-F238E27FC236}">
                <a16:creationId xmlns="" xmlns:a16="http://schemas.microsoft.com/office/drawing/2014/main" id="{E25ECC31-BBA3-B84C-99C3-934169B6A9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94354" y="5290284"/>
            <a:ext cx="845509" cy="1148616"/>
          </a:xfrm>
          <a:prstGeom prst="rect">
            <a:avLst/>
          </a:prstGeom>
        </p:spPr>
      </p:pic>
      <p:pic>
        <p:nvPicPr>
          <p:cNvPr id="323" name="図 322" descr="挿絵 が含まれている画像&#10;&#10;自動的に生成された説明">
            <a:extLst>
              <a:ext uri="{FF2B5EF4-FFF2-40B4-BE49-F238E27FC236}">
                <a16:creationId xmlns="" xmlns:a16="http://schemas.microsoft.com/office/drawing/2014/main" id="{B10511F3-B975-CF4F-8774-B50A5EA5DB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54051" y="4148348"/>
            <a:ext cx="846906" cy="1148616"/>
          </a:xfrm>
          <a:prstGeom prst="rect">
            <a:avLst/>
          </a:prstGeom>
        </p:spPr>
      </p:pic>
      <p:pic>
        <p:nvPicPr>
          <p:cNvPr id="325" name="図 324" descr="ロゴ&#10;&#10;中程度の精度で自動的に生成された説明">
            <a:extLst>
              <a:ext uri="{FF2B5EF4-FFF2-40B4-BE49-F238E27FC236}">
                <a16:creationId xmlns="" xmlns:a16="http://schemas.microsoft.com/office/drawing/2014/main" id="{3D537710-59A2-234B-B265-AA3468DB82A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36155" y="4148348"/>
            <a:ext cx="846906" cy="1148616"/>
          </a:xfrm>
          <a:prstGeom prst="rect">
            <a:avLst/>
          </a:prstGeom>
        </p:spPr>
      </p:pic>
      <p:pic>
        <p:nvPicPr>
          <p:cNvPr id="327" name="図 326" descr="ロゴ が含まれている画像&#10;&#10;自動的に生成された説明">
            <a:extLst>
              <a:ext uri="{FF2B5EF4-FFF2-40B4-BE49-F238E27FC236}">
                <a16:creationId xmlns="" xmlns:a16="http://schemas.microsoft.com/office/drawing/2014/main" id="{2DD3ECEB-B0B9-364F-9818-A74FB467D93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92957" y="4148348"/>
            <a:ext cx="846906" cy="1148616"/>
          </a:xfrm>
          <a:prstGeom prst="rect">
            <a:avLst/>
          </a:prstGeom>
        </p:spPr>
      </p:pic>
      <p:pic>
        <p:nvPicPr>
          <p:cNvPr id="331" name="図 330" descr="図形&#10;&#10;自動的に生成された説明">
            <a:extLst>
              <a:ext uri="{FF2B5EF4-FFF2-40B4-BE49-F238E27FC236}">
                <a16:creationId xmlns="" xmlns:a16="http://schemas.microsoft.com/office/drawing/2014/main" id="{16499333-270F-EA4A-A8B2-87E00E1F88D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70189" y="4148348"/>
            <a:ext cx="846906" cy="1148616"/>
          </a:xfrm>
          <a:prstGeom prst="rect">
            <a:avLst/>
          </a:prstGeom>
        </p:spPr>
      </p:pic>
      <p:pic>
        <p:nvPicPr>
          <p:cNvPr id="332" name="図 331" descr="自転車, テーブル が含まれている画像&#10;&#10;自動的に生成された説明">
            <a:extLst>
              <a:ext uri="{FF2B5EF4-FFF2-40B4-BE49-F238E27FC236}">
                <a16:creationId xmlns="" xmlns:a16="http://schemas.microsoft.com/office/drawing/2014/main" id="{A45A1294-99DA-BA4E-8136-DE26AEC213C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09990" y="4148348"/>
            <a:ext cx="846906" cy="1148616"/>
          </a:xfrm>
          <a:prstGeom prst="rect">
            <a:avLst/>
          </a:prstGeom>
        </p:spPr>
      </p:pic>
      <p:pic>
        <p:nvPicPr>
          <p:cNvPr id="336" name="図 335" descr="挿絵 が含まれている画像&#10;&#10;自動的に生成された説明">
            <a:extLst>
              <a:ext uri="{FF2B5EF4-FFF2-40B4-BE49-F238E27FC236}">
                <a16:creationId xmlns="" xmlns:a16="http://schemas.microsoft.com/office/drawing/2014/main" id="{33959521-9FBE-1542-B6D8-D342487BF67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0414" y="4148348"/>
            <a:ext cx="846906" cy="1148616"/>
          </a:xfrm>
          <a:prstGeom prst="rect">
            <a:avLst/>
          </a:prstGeom>
        </p:spPr>
      </p:pic>
      <p:pic>
        <p:nvPicPr>
          <p:cNvPr id="361" name="図 360" descr="ダイアグラム&#10;&#10;自動的に生成された説明">
            <a:extLst>
              <a:ext uri="{FF2B5EF4-FFF2-40B4-BE49-F238E27FC236}">
                <a16:creationId xmlns="" xmlns:a16="http://schemas.microsoft.com/office/drawing/2014/main" id="{EDACEE45-3A74-3740-B0EE-14A1A6484CF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76129" y="4148348"/>
            <a:ext cx="846906" cy="1148616"/>
          </a:xfrm>
          <a:prstGeom prst="rect">
            <a:avLst/>
          </a:prstGeom>
        </p:spPr>
      </p:pic>
      <p:pic>
        <p:nvPicPr>
          <p:cNvPr id="324" name="図 323" descr="テキスト, 挿絵 が含まれている画像&#10;&#10;自動的に生成された説明">
            <a:extLst>
              <a:ext uri="{FF2B5EF4-FFF2-40B4-BE49-F238E27FC236}">
                <a16:creationId xmlns="" xmlns:a16="http://schemas.microsoft.com/office/drawing/2014/main" id="{E7BDE77F-5C4D-D14D-8A2F-EBBDDEDAA7D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09990" y="3001817"/>
            <a:ext cx="846906" cy="1148616"/>
          </a:xfrm>
          <a:prstGeom prst="rect">
            <a:avLst/>
          </a:prstGeom>
        </p:spPr>
      </p:pic>
      <p:pic>
        <p:nvPicPr>
          <p:cNvPr id="338" name="図 337" descr="ロゴ&#10;&#10;自動的に生成された説明">
            <a:extLst>
              <a:ext uri="{FF2B5EF4-FFF2-40B4-BE49-F238E27FC236}">
                <a16:creationId xmlns="" xmlns:a16="http://schemas.microsoft.com/office/drawing/2014/main" id="{6856DAF6-4A93-CB4D-9A55-3926ADF9AB7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954051" y="3001817"/>
            <a:ext cx="846906" cy="1148616"/>
          </a:xfrm>
          <a:prstGeom prst="rect">
            <a:avLst/>
          </a:prstGeom>
        </p:spPr>
      </p:pic>
      <p:pic>
        <p:nvPicPr>
          <p:cNvPr id="342" name="図 341" descr="挿絵 が含まれている画像&#10;&#10;自動的に生成された説明">
            <a:extLst>
              <a:ext uri="{FF2B5EF4-FFF2-40B4-BE49-F238E27FC236}">
                <a16:creationId xmlns="" xmlns:a16="http://schemas.microsoft.com/office/drawing/2014/main" id="{34B00133-151A-0444-81D0-70E68C0D62F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636155" y="3001817"/>
            <a:ext cx="846906" cy="1148616"/>
          </a:xfrm>
          <a:prstGeom prst="rect">
            <a:avLst/>
          </a:prstGeom>
        </p:spPr>
      </p:pic>
      <p:pic>
        <p:nvPicPr>
          <p:cNvPr id="343" name="図 342">
            <a:extLst>
              <a:ext uri="{FF2B5EF4-FFF2-40B4-BE49-F238E27FC236}">
                <a16:creationId xmlns="" xmlns:a16="http://schemas.microsoft.com/office/drawing/2014/main" id="{B7FC02D6-B59E-C34D-ADEC-FBA66B4E11F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792957" y="3001817"/>
            <a:ext cx="846906" cy="1148616"/>
          </a:xfrm>
          <a:prstGeom prst="rect">
            <a:avLst/>
          </a:prstGeom>
        </p:spPr>
      </p:pic>
      <p:pic>
        <p:nvPicPr>
          <p:cNvPr id="344" name="図 343" descr="挿絵 が含まれている画像&#10;&#10;自動的に生成された説明">
            <a:extLst>
              <a:ext uri="{FF2B5EF4-FFF2-40B4-BE49-F238E27FC236}">
                <a16:creationId xmlns="" xmlns:a16="http://schemas.microsoft.com/office/drawing/2014/main" id="{78B59639-F6CF-034A-93FA-5AACE7200B2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20414" y="3001817"/>
            <a:ext cx="846906" cy="1148616"/>
          </a:xfrm>
          <a:prstGeom prst="rect">
            <a:avLst/>
          </a:prstGeom>
        </p:spPr>
      </p:pic>
      <p:pic>
        <p:nvPicPr>
          <p:cNvPr id="352" name="図 351">
            <a:extLst>
              <a:ext uri="{FF2B5EF4-FFF2-40B4-BE49-F238E27FC236}">
                <a16:creationId xmlns="" xmlns:a16="http://schemas.microsoft.com/office/drawing/2014/main" id="{EFFD881D-EE08-894C-A9E8-A7F5C93025C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476129" y="3001817"/>
            <a:ext cx="846906" cy="1148616"/>
          </a:xfrm>
          <a:prstGeom prst="rect">
            <a:avLst/>
          </a:prstGeom>
        </p:spPr>
      </p:pic>
      <p:pic>
        <p:nvPicPr>
          <p:cNvPr id="364" name="図 363" descr="グラフ, じょうごグラフ&#10;&#10;自動的に生成された説明">
            <a:extLst>
              <a:ext uri="{FF2B5EF4-FFF2-40B4-BE49-F238E27FC236}">
                <a16:creationId xmlns="" xmlns:a16="http://schemas.microsoft.com/office/drawing/2014/main" id="{E8EF6EB3-92B0-C943-903D-D3CAD1BD712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270189" y="3001817"/>
            <a:ext cx="846906" cy="1148616"/>
          </a:xfrm>
          <a:prstGeom prst="rect">
            <a:avLst/>
          </a:prstGeom>
        </p:spPr>
      </p:pic>
      <p:pic>
        <p:nvPicPr>
          <p:cNvPr id="328" name="図 327" descr="テキスト が含まれている画像&#10;&#10;自動的に生成された説明">
            <a:extLst>
              <a:ext uri="{FF2B5EF4-FFF2-40B4-BE49-F238E27FC236}">
                <a16:creationId xmlns="" xmlns:a16="http://schemas.microsoft.com/office/drawing/2014/main" id="{AB45C09A-5C74-9C46-8129-2950FDE7810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270189" y="1857596"/>
            <a:ext cx="846906" cy="1148616"/>
          </a:xfrm>
          <a:prstGeom prst="rect">
            <a:avLst/>
          </a:prstGeom>
        </p:spPr>
      </p:pic>
      <p:pic>
        <p:nvPicPr>
          <p:cNvPr id="335" name="図 334" descr="テキスト が含まれている画像&#10;&#10;自動的に生成された説明">
            <a:extLst>
              <a:ext uri="{FF2B5EF4-FFF2-40B4-BE49-F238E27FC236}">
                <a16:creationId xmlns="" xmlns:a16="http://schemas.microsoft.com/office/drawing/2014/main" id="{2033A008-2E1F-3A46-86E4-8BCF660D63E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792957" y="1857596"/>
            <a:ext cx="846906" cy="1148616"/>
          </a:xfrm>
          <a:prstGeom prst="rect">
            <a:avLst/>
          </a:prstGeom>
        </p:spPr>
      </p:pic>
      <p:pic>
        <p:nvPicPr>
          <p:cNvPr id="339" name="図 338">
            <a:extLst>
              <a:ext uri="{FF2B5EF4-FFF2-40B4-BE49-F238E27FC236}">
                <a16:creationId xmlns="" xmlns:a16="http://schemas.microsoft.com/office/drawing/2014/main" id="{C7BFABDB-5F6E-444C-9C78-0D819203EB1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476129" y="1857596"/>
            <a:ext cx="846906" cy="1148616"/>
          </a:xfrm>
          <a:prstGeom prst="rect">
            <a:avLst/>
          </a:prstGeom>
        </p:spPr>
      </p:pic>
      <p:pic>
        <p:nvPicPr>
          <p:cNvPr id="349" name="図 348" descr="ダイアグラム, 設計図&#10;&#10;自動的に生成された説明">
            <a:extLst>
              <a:ext uri="{FF2B5EF4-FFF2-40B4-BE49-F238E27FC236}">
                <a16:creationId xmlns="" xmlns:a16="http://schemas.microsoft.com/office/drawing/2014/main" id="{60660B99-1433-FC4A-81B1-29640FE3B89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636155" y="1857596"/>
            <a:ext cx="846906" cy="1148616"/>
          </a:xfrm>
          <a:prstGeom prst="rect">
            <a:avLst/>
          </a:prstGeom>
        </p:spPr>
      </p:pic>
      <p:pic>
        <p:nvPicPr>
          <p:cNvPr id="357" name="図 356" descr="ダイアグラム&#10;&#10;自動的に生成された説明">
            <a:extLst>
              <a:ext uri="{FF2B5EF4-FFF2-40B4-BE49-F238E27FC236}">
                <a16:creationId xmlns="" xmlns:a16="http://schemas.microsoft.com/office/drawing/2014/main" id="{D409CF77-6C64-D24A-BB36-D75187ABF345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109990" y="1857596"/>
            <a:ext cx="846906" cy="1148616"/>
          </a:xfrm>
          <a:prstGeom prst="rect">
            <a:avLst/>
          </a:prstGeom>
        </p:spPr>
      </p:pic>
      <p:pic>
        <p:nvPicPr>
          <p:cNvPr id="358" name="図 357" descr="ダイアグラム&#10;&#10;自動的に生成された説明">
            <a:extLst>
              <a:ext uri="{FF2B5EF4-FFF2-40B4-BE49-F238E27FC236}">
                <a16:creationId xmlns="" xmlns:a16="http://schemas.microsoft.com/office/drawing/2014/main" id="{40A9E49A-628F-E34D-BCD2-8020D799035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320414" y="1857596"/>
            <a:ext cx="846906" cy="1148616"/>
          </a:xfrm>
          <a:prstGeom prst="rect">
            <a:avLst/>
          </a:prstGeom>
        </p:spPr>
      </p:pic>
      <p:pic>
        <p:nvPicPr>
          <p:cNvPr id="48" name="図 47" descr="ダイアグラム&#10;&#10;自動的に生成された説明">
            <a:extLst>
              <a:ext uri="{FF2B5EF4-FFF2-40B4-BE49-F238E27FC236}">
                <a16:creationId xmlns="" xmlns:a16="http://schemas.microsoft.com/office/drawing/2014/main" id="{9C817253-E4C9-EA4C-A283-F6BDD033FB8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954051" y="1857596"/>
            <a:ext cx="846906" cy="1148616"/>
          </a:xfrm>
          <a:prstGeom prst="rect">
            <a:avLst/>
          </a:prstGeom>
        </p:spPr>
      </p:pic>
      <p:pic>
        <p:nvPicPr>
          <p:cNvPr id="330" name="図 329" descr="テキスト が含まれている画像&#10;&#10;自動的に生成された説明">
            <a:extLst>
              <a:ext uri="{FF2B5EF4-FFF2-40B4-BE49-F238E27FC236}">
                <a16:creationId xmlns="" xmlns:a16="http://schemas.microsoft.com/office/drawing/2014/main" id="{427B9621-62C3-EF4D-81AC-AB3AFD68795B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792957" y="716580"/>
            <a:ext cx="846906" cy="1148616"/>
          </a:xfrm>
          <a:prstGeom prst="rect">
            <a:avLst/>
          </a:prstGeom>
        </p:spPr>
      </p:pic>
      <p:pic>
        <p:nvPicPr>
          <p:cNvPr id="346" name="図 345" descr="ダイアグラム が含まれている画像&#10;&#10;自動的に生成された説明">
            <a:extLst>
              <a:ext uri="{FF2B5EF4-FFF2-40B4-BE49-F238E27FC236}">
                <a16:creationId xmlns="" xmlns:a16="http://schemas.microsoft.com/office/drawing/2014/main" id="{D03B9AE7-139F-0C40-8854-046304E038B5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954051" y="716580"/>
            <a:ext cx="846906" cy="1148616"/>
          </a:xfrm>
          <a:prstGeom prst="rect">
            <a:avLst/>
          </a:prstGeom>
        </p:spPr>
      </p:pic>
      <p:pic>
        <p:nvPicPr>
          <p:cNvPr id="350" name="図 349" descr="スポーツゲーム が含まれている画像&#10;&#10;自動的に生成された説明">
            <a:extLst>
              <a:ext uri="{FF2B5EF4-FFF2-40B4-BE49-F238E27FC236}">
                <a16:creationId xmlns="" xmlns:a16="http://schemas.microsoft.com/office/drawing/2014/main" id="{65E5D9CE-8E29-1C4C-8AFB-B58AA705524D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270189" y="716580"/>
            <a:ext cx="846906" cy="1148616"/>
          </a:xfrm>
          <a:prstGeom prst="rect">
            <a:avLst/>
          </a:prstGeom>
        </p:spPr>
      </p:pic>
      <p:pic>
        <p:nvPicPr>
          <p:cNvPr id="353" name="図 352" descr="ダイアグラム&#10;&#10;中程度の精度で自動的に生成された説明">
            <a:extLst>
              <a:ext uri="{FF2B5EF4-FFF2-40B4-BE49-F238E27FC236}">
                <a16:creationId xmlns="" xmlns:a16="http://schemas.microsoft.com/office/drawing/2014/main" id="{57F37389-5BAE-B14D-8BE7-E67C825E25BD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320414" y="716580"/>
            <a:ext cx="846906" cy="1148616"/>
          </a:xfrm>
          <a:prstGeom prst="rect">
            <a:avLst/>
          </a:prstGeom>
        </p:spPr>
      </p:pic>
      <p:pic>
        <p:nvPicPr>
          <p:cNvPr id="354" name="図 353" descr="テキスト が含まれている画像&#10;&#10;自動的に生成された説明">
            <a:extLst>
              <a:ext uri="{FF2B5EF4-FFF2-40B4-BE49-F238E27FC236}">
                <a16:creationId xmlns="" xmlns:a16="http://schemas.microsoft.com/office/drawing/2014/main" id="{5588324D-56C3-554A-BC04-B22405F207C7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636155" y="716580"/>
            <a:ext cx="846906" cy="1148616"/>
          </a:xfrm>
          <a:prstGeom prst="rect">
            <a:avLst/>
          </a:prstGeom>
        </p:spPr>
      </p:pic>
      <p:pic>
        <p:nvPicPr>
          <p:cNvPr id="363" name="図 362" descr="スポーツゲーム が含まれている画像&#10;&#10;自動的に生成された説明">
            <a:extLst>
              <a:ext uri="{FF2B5EF4-FFF2-40B4-BE49-F238E27FC236}">
                <a16:creationId xmlns="" xmlns:a16="http://schemas.microsoft.com/office/drawing/2014/main" id="{7D20C44E-284C-314A-AB65-7B0485E78901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476129" y="716580"/>
            <a:ext cx="846906" cy="1148616"/>
          </a:xfrm>
          <a:prstGeom prst="rect">
            <a:avLst/>
          </a:prstGeom>
        </p:spPr>
      </p:pic>
      <p:pic>
        <p:nvPicPr>
          <p:cNvPr id="365" name="図 364">
            <a:extLst>
              <a:ext uri="{FF2B5EF4-FFF2-40B4-BE49-F238E27FC236}">
                <a16:creationId xmlns="" xmlns:a16="http://schemas.microsoft.com/office/drawing/2014/main" id="{7C121A9D-BACC-3B4D-9A7C-3FD9FAF846C9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4109990" y="716580"/>
            <a:ext cx="846906" cy="1148616"/>
          </a:xfrm>
          <a:prstGeom prst="rect">
            <a:avLst/>
          </a:prstGeom>
        </p:spPr>
      </p:pic>
      <p:pic>
        <p:nvPicPr>
          <p:cNvPr id="341" name="図 340">
            <a:extLst>
              <a:ext uri="{FF2B5EF4-FFF2-40B4-BE49-F238E27FC236}">
                <a16:creationId xmlns="" xmlns:a16="http://schemas.microsoft.com/office/drawing/2014/main" id="{26437823-7CF8-9344-8865-689F027B509C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585498" y="5290284"/>
            <a:ext cx="846906" cy="1148616"/>
          </a:xfrm>
          <a:prstGeom prst="rect">
            <a:avLst/>
          </a:prstGeom>
        </p:spPr>
      </p:pic>
      <p:pic>
        <p:nvPicPr>
          <p:cNvPr id="340" name="図 339">
            <a:extLst>
              <a:ext uri="{FF2B5EF4-FFF2-40B4-BE49-F238E27FC236}">
                <a16:creationId xmlns="" xmlns:a16="http://schemas.microsoft.com/office/drawing/2014/main" id="{A36A1660-9B80-A54F-960A-4EE18D97367F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585498" y="4148348"/>
            <a:ext cx="846906" cy="1148616"/>
          </a:xfrm>
          <a:prstGeom prst="rect">
            <a:avLst/>
          </a:prstGeom>
        </p:spPr>
      </p:pic>
      <p:pic>
        <p:nvPicPr>
          <p:cNvPr id="329" name="図 328" descr="アイコン&#10;&#10;自動的に生成された説明">
            <a:extLst>
              <a:ext uri="{FF2B5EF4-FFF2-40B4-BE49-F238E27FC236}">
                <a16:creationId xmlns="" xmlns:a16="http://schemas.microsoft.com/office/drawing/2014/main" id="{A380E3D5-E33B-804A-BC45-C1C179EF7209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585498" y="3001817"/>
            <a:ext cx="846906" cy="1148616"/>
          </a:xfrm>
          <a:prstGeom prst="rect">
            <a:avLst/>
          </a:prstGeom>
        </p:spPr>
      </p:pic>
      <p:pic>
        <p:nvPicPr>
          <p:cNvPr id="355" name="図 354" descr="グラフィカル ユーザー インターフェイス, Web サイト&#10;&#10;自動的に生成された説明">
            <a:extLst>
              <a:ext uri="{FF2B5EF4-FFF2-40B4-BE49-F238E27FC236}">
                <a16:creationId xmlns="" xmlns:a16="http://schemas.microsoft.com/office/drawing/2014/main" id="{37E5481B-BF66-6048-A3A6-AAD5D6625EAA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585498" y="1857596"/>
            <a:ext cx="846906" cy="1148616"/>
          </a:xfrm>
          <a:prstGeom prst="rect">
            <a:avLst/>
          </a:prstGeom>
        </p:spPr>
      </p:pic>
      <p:pic>
        <p:nvPicPr>
          <p:cNvPr id="322" name="図 321">
            <a:extLst>
              <a:ext uri="{FF2B5EF4-FFF2-40B4-BE49-F238E27FC236}">
                <a16:creationId xmlns="" xmlns:a16="http://schemas.microsoft.com/office/drawing/2014/main" id="{CEC4523F-6C4D-BE4A-BD61-282F474C6B1D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585498" y="716580"/>
            <a:ext cx="846906" cy="1148616"/>
          </a:xfrm>
          <a:prstGeom prst="rect">
            <a:avLst/>
          </a:prstGeom>
        </p:spPr>
      </p:pic>
      <p:pic>
        <p:nvPicPr>
          <p:cNvPr id="345" name="図 344" descr="Teams&#10;&#10;自動的に生成された説明">
            <a:extLst>
              <a:ext uri="{FF2B5EF4-FFF2-40B4-BE49-F238E27FC236}">
                <a16:creationId xmlns="" xmlns:a16="http://schemas.microsoft.com/office/drawing/2014/main" id="{9D60571E-C4A5-904F-B0C4-8CFD0F5CF463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738681" y="716580"/>
            <a:ext cx="846906" cy="114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0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D301B167559F5439FCF8FF563BDB24A" ma:contentTypeVersion="15" ma:contentTypeDescription="新しいドキュメントを作成します。" ma:contentTypeScope="" ma:versionID="e38d5579342f77ee8522297852f3529b">
  <xsd:schema xmlns:xsd="http://www.w3.org/2001/XMLSchema" xmlns:xs="http://www.w3.org/2001/XMLSchema" xmlns:p="http://schemas.microsoft.com/office/2006/metadata/properties" xmlns:ns2="22b51e39-e60a-4590-9664-3047e8b004f0" xmlns:ns3="ea4698d2-6b50-47a4-a695-933a0fd3a2e2" targetNamespace="http://schemas.microsoft.com/office/2006/metadata/properties" ma:root="true" ma:fieldsID="a5c943d44713859b0746986176403119" ns2:_="" ns3:_="">
    <xsd:import namespace="22b51e39-e60a-4590-9664-3047e8b004f0"/>
    <xsd:import namespace="ea4698d2-6b50-47a4-a695-933a0fd3a2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UploadDat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b51e39-e60a-4590-9664-3047e8b004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UploadDate" ma:index="19" nillable="true" ma:displayName="Upload Date" ma:format="DateOnly" ma:internalName="UploadDate">
      <xsd:simpleType>
        <xsd:restriction base="dms:DateTime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4698d2-6b50-47a4-a695-933a0fd3a2e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ploadDate xmlns="22b51e39-e60a-4590-9664-3047e8b004f0" xsi:nil="true"/>
  </documentManagement>
</p:properties>
</file>

<file path=customXml/itemProps1.xml><?xml version="1.0" encoding="utf-8"?>
<ds:datastoreItem xmlns:ds="http://schemas.openxmlformats.org/officeDocument/2006/customXml" ds:itemID="{DAC962D1-E1B6-4192-97B0-38BDF0FECD95}"/>
</file>

<file path=customXml/itemProps2.xml><?xml version="1.0" encoding="utf-8"?>
<ds:datastoreItem xmlns:ds="http://schemas.openxmlformats.org/officeDocument/2006/customXml" ds:itemID="{2DE406B5-58F4-43DF-8FB2-4E0802E3E9F4}"/>
</file>

<file path=customXml/itemProps3.xml><?xml version="1.0" encoding="utf-8"?>
<ds:datastoreItem xmlns:ds="http://schemas.openxmlformats.org/officeDocument/2006/customXml" ds:itemID="{330FA5BD-3BF4-4662-AA72-561420AF6BD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</Words>
  <Application>Microsoft Office PowerPoint</Application>
  <PresentationFormat>A4 210 x 297 mm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2021-11-24T13:12:06Z</dcterms:created>
  <dcterms:modified xsi:type="dcterms:W3CDTF">2021-11-24T13:13:16Z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0x0101005D301B167559F5439FCF8FF563BDB24A</vt:lpwstr>
  </property>
</Properties>
</file>